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A3CBD4-C259-4D32-9E57-CCA8239A1CA1}" type="datetimeFigureOut">
              <a:rPr lang="ar-IQ" smtClean="0"/>
              <a:pPr/>
              <a:t>18/12/1433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691EAB-935D-4F97-89BD-1E2BAABACCA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714488"/>
            <a:ext cx="7429552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Sensors Vs Films</a:t>
            </a:r>
          </a:p>
          <a:p>
            <a:pPr algn="ctr"/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 comparison between analogue and digital imaging</a:t>
            </a:r>
          </a:p>
          <a:p>
            <a:pPr algn="ctr"/>
            <a:endParaRPr lang="en-US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6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By Omar </a:t>
            </a:r>
            <a:r>
              <a:rPr lang="en-US" sz="3600" b="1" spc="150" dirty="0" err="1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Sirwan</a:t>
            </a:r>
            <a:endParaRPr lang="en-US" sz="3600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428604"/>
            <a:ext cx="785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Color locations and Size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4071942"/>
            <a:ext cx="835824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DIGITAL</a:t>
            </a:r>
          </a:p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million pixel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sensor with interpolation will generate a 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 megabyte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file in 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24 bit color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1928802"/>
            <a:ext cx="835824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ANALOGUE </a:t>
            </a:r>
          </a:p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4x5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cm has more than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 million color locations</a:t>
            </a:r>
            <a:r>
              <a:rPr lang="ar-IQ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equivalent file size for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35-mm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film image 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 Megabytes</a:t>
            </a:r>
            <a:r>
              <a:rPr lang="ar-IQ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428604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Coloring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596" y="1928802"/>
            <a:ext cx="835824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Low" rtl="0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colors in sensor are not actually recorded at each site of the sensor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one-third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the color light was recorded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only.</a:t>
            </a:r>
            <a:endParaRPr lang="ar-IQ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solved in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X3 sensor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chip but it has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fewer pixel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locations.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214818"/>
            <a:ext cx="2285984" cy="17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1571612"/>
            <a:ext cx="8358246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sizeable amount of the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surface of the sensor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dedicated to the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electronics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required to make the sensor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function. </a:t>
            </a:r>
          </a:p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these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areas contribute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information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image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formation. </a:t>
            </a:r>
          </a:p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today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fill factor for many professional sensors is about 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60%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428604"/>
            <a:ext cx="3358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Fill Factor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2214554"/>
            <a:ext cx="835824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Low" rtl="0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other issue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sampling rate which is simply reflects the amount of detail that is captured. it can be said that minimum of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pixels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required to record a detail that is </a:t>
            </a:r>
            <a:r>
              <a:rPr lang="en-US" sz="280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pixel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wide.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34" y="428604"/>
            <a:ext cx="4628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Sampling rate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1601822"/>
            <a:ext cx="835824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Low" rtl="0"/>
            <a:r>
              <a:rPr lang="en-US" sz="2800" dirty="0"/>
              <a:t>major improvements have been made in </a:t>
            </a:r>
            <a:r>
              <a:rPr lang="en-US" sz="2800" b="1" dirty="0">
                <a:solidFill>
                  <a:srgbClr val="FF0000"/>
                </a:solidFill>
              </a:rPr>
              <a:t>removable media</a:t>
            </a:r>
            <a:r>
              <a:rPr lang="en-US" sz="2800" dirty="0"/>
              <a:t>, but these storage media are still </a:t>
            </a:r>
            <a:r>
              <a:rPr lang="en-US" sz="2800" b="1" dirty="0">
                <a:solidFill>
                  <a:srgbClr val="FF0000"/>
                </a:solidFill>
              </a:rPr>
              <a:t>part of the problem</a:t>
            </a:r>
            <a:r>
              <a:rPr lang="en-US" sz="2800" dirty="0"/>
              <a:t>. returning to the issue of </a:t>
            </a:r>
            <a:r>
              <a:rPr lang="en-US" sz="2800" b="1" dirty="0">
                <a:solidFill>
                  <a:srgbClr val="FF0000"/>
                </a:solidFill>
              </a:rPr>
              <a:t>image size</a:t>
            </a:r>
            <a:r>
              <a:rPr lang="en-US" sz="2800" dirty="0"/>
              <a:t>, we want the in-camera media to hold our images at their highest resolution</a:t>
            </a:r>
            <a:r>
              <a:rPr lang="en-US" sz="2800" dirty="0" smtClean="0"/>
              <a:t>.</a:t>
            </a:r>
          </a:p>
          <a:p>
            <a:pPr algn="justLow" rtl="0"/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Low" rtl="0"/>
            <a:r>
              <a:rPr lang="en-US" sz="2800" dirty="0"/>
              <a:t>and when the image is </a:t>
            </a:r>
            <a:r>
              <a:rPr lang="en-US" sz="2800" b="1" dirty="0">
                <a:solidFill>
                  <a:srgbClr val="FF0000"/>
                </a:solidFill>
              </a:rPr>
              <a:t>modified</a:t>
            </a:r>
            <a:r>
              <a:rPr lang="en-US" sz="2800" dirty="0"/>
              <a:t> in anyway data are lost thus the photographer will want to use </a:t>
            </a:r>
            <a:r>
              <a:rPr lang="en-US" sz="2800" b="1" dirty="0">
                <a:solidFill>
                  <a:srgbClr val="FF0000"/>
                </a:solidFill>
              </a:rPr>
              <a:t>uncompressed</a:t>
            </a:r>
            <a:r>
              <a:rPr lang="en-US" sz="2800" dirty="0"/>
              <a:t> files onboard</a:t>
            </a:r>
            <a:r>
              <a:rPr lang="en-US" sz="2800" dirty="0" smtClean="0"/>
              <a:t>.</a:t>
            </a:r>
          </a:p>
          <a:p>
            <a:pPr algn="justLow" rtl="0"/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428604"/>
            <a:ext cx="5436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Storage problem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28736"/>
            <a:ext cx="871540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rtl="0"/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Digital photographic 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capture By </a:t>
            </a:r>
            <a:r>
              <a:rPr lang="ar-IQ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 </a:t>
            </a:r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Glenn </a:t>
            </a:r>
            <a:r>
              <a:rPr lang="en-US" sz="54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Rand,David</a:t>
            </a:r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Litschel,Robert</a:t>
            </a:r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Davis P170-172‏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</TotalTime>
  <Words>249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</dc:creator>
  <cp:lastModifiedBy>OMAR</cp:lastModifiedBy>
  <cp:revision>66</cp:revision>
  <dcterms:created xsi:type="dcterms:W3CDTF">2012-01-19T19:08:33Z</dcterms:created>
  <dcterms:modified xsi:type="dcterms:W3CDTF">2012-11-02T14:56:09Z</dcterms:modified>
</cp:coreProperties>
</file>